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sales revenue by period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volume by top 5 car brands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Sales by vehicle body type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clusteredBarChart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decompositionTreeVisual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funnel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Total cars sold by price status</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azureMap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WordCloud5550983e166911eebe560242ac120002</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columnChart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2d1a6aa5-fc91-4b2b-917e-e8f2785e8e6e?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179f309521aa4b55" /><Relationship Type="http://schemas.openxmlformats.org/officeDocument/2006/relationships/slideLayout" Target="/ppt/slideLayouts/slideLayout8.xml" Id="R0bd3133a133940dc" /><Relationship Type="http://schemas.openxmlformats.org/officeDocument/2006/relationships/hyperlink" Target="https://app.powerbi.com/groups/me/reports/2d1a6aa5-fc91-4b2b-917e-e8f2785e8e6e/?pbi_source=PowerPoint" TargetMode="External" Id="RelId0" /><Relationship Type="http://schemas.openxmlformats.org/officeDocument/2006/relationships/image" Target="/ppt/media/image4.png" Id="imgId19935534"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ef203ae162344c9d" /><Relationship Type="http://schemas.openxmlformats.org/officeDocument/2006/relationships/slideLayout" Target="/ppt/slideLayouts/slideLayout8.xml" Id="Rd46bfdc1c7af4c09" /><Relationship Type="http://schemas.openxmlformats.org/officeDocument/2006/relationships/hyperlink" Target="https://app.powerbi.com/groups/me/reports/2d1a6aa5-fc91-4b2b-917e-e8f2785e8e6e/?pbi_source=PowerPoint" TargetMode="External" Id="RelId1" /><Relationship Type="http://schemas.openxmlformats.org/officeDocument/2006/relationships/image" Target="/ppt/media/image5.png" Id="imgId19935535"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87f015a729934865" /><Relationship Type="http://schemas.openxmlformats.org/officeDocument/2006/relationships/slideLayout" Target="/ppt/slideLayouts/slideLayout8.xml" Id="Ree3eaf8d39be494a" /><Relationship Type="http://schemas.openxmlformats.org/officeDocument/2006/relationships/hyperlink" Target="https://app.powerbi.com/groups/me/reports/2d1a6aa5-fc91-4b2b-917e-e8f2785e8e6e/?pbi_source=PowerPoint" TargetMode="External" Id="RelId2" /><Relationship Type="http://schemas.openxmlformats.org/officeDocument/2006/relationships/image" Target="/ppt/media/image6.png" Id="imgId19935536"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9e6caf217c8b4584" /><Relationship Type="http://schemas.openxmlformats.org/officeDocument/2006/relationships/slideLayout" Target="/ppt/slideLayouts/slideLayout8.xml" Id="R0912c3c65e5446d9" /><Relationship Type="http://schemas.openxmlformats.org/officeDocument/2006/relationships/hyperlink" Target="https://app.powerbi.com/groups/me/reports/2d1a6aa5-fc91-4b2b-917e-e8f2785e8e6e/?pbi_source=PowerPoint" TargetMode="External" Id="RelId3" /><Relationship Type="http://schemas.openxmlformats.org/officeDocument/2006/relationships/image" Target="/ppt/media/image7.png" Id="imgId19935537"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ae2098ab92f84d2b" /><Relationship Type="http://schemas.openxmlformats.org/officeDocument/2006/relationships/slideLayout" Target="/ppt/slideLayouts/slideLayout8.xml" Id="Ra0f575779a0548a0" /><Relationship Type="http://schemas.openxmlformats.org/officeDocument/2006/relationships/hyperlink" Target="https://app.powerbi.com/groups/me/reports/2d1a6aa5-fc91-4b2b-917e-e8f2785e8e6e/?pbi_source=PowerPoint" TargetMode="External" Id="RelId4" /><Relationship Type="http://schemas.openxmlformats.org/officeDocument/2006/relationships/image" Target="/ppt/media/image8.png" Id="imgId19935538"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Cars analysis report</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1/13/2026 6:38:36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1/13/2026 11:32:43 AM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actionButton ,actionButton ,actionButton ,actionButton ,textbox.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19935534"/>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Welcome page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cardVisual ,Total sales revenue by period ,Sales volume by top 5 car brands ,Sales by vehicle body type ,shape ,slicer ,slicer ,slicer ,clusteredBarChart ,actionButton ,actionButton ,shape ,shape ,image ,actionButton ,actionButton ,actionButton.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19935535"/>
          <a:stretch xmlns:a="http://schemas.openxmlformats.org/drawingml/2006/main">
            <a:fillRect/>
          </a:stretch>
        </p:blipFill>
        <p:spPr>
          <a:xfrm xmlns:a="http://schemas.openxmlformats.org/drawingml/2006/main">
            <a:off x="161925" y="0"/>
            <a:ext cx="118491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 Summary</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advancedSlicerVisual ,advancedSlicerVisual ,pivotTable ,actionButton ,decompositionTreeVisual ,funnel ,slicer ,slicer ,slicer ,shape ,shape ,shape ,image ,actionButton ,actionButton ,actionButton.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19935536"/>
          <a:stretch xmlns:a="http://schemas.openxmlformats.org/drawingml/2006/main">
            <a:fillRect/>
          </a:stretch>
        </p:blipFill>
        <p:spPr>
          <a:xfrm xmlns:a="http://schemas.openxmlformats.org/drawingml/2006/main">
            <a:off x="76200" y="0"/>
            <a:ext cx="1202055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Brand Analysis</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slicer ,slicer ,slicer ,lineChart ,lineStackedColumnComboChart ,Total cars sold by price status ,slicer ,cardVisual ,tableEx ,shape ,shape ,shape ,image ,actionButton ,actionButton ,actionButton.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19935537"/>
          <a:stretch xmlns:a="http://schemas.openxmlformats.org/drawingml/2006/main">
            <a:fillRect/>
          </a:stretch>
        </p:blipFill>
        <p:spPr>
          <a:xfrm xmlns:a="http://schemas.openxmlformats.org/drawingml/2006/main">
            <a:off x="1171575" y="0"/>
            <a:ext cx="98393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Time Intelligence</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slicer ,azureMap ,WordCloud5550983e166911eebe560242ac120002 ,slicer ,slicer ,slicer ,columnChart ,tableEx ,slicer ,shape ,shape ,shape ,image ,actionButton ,actionButton ,actionButton.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19935538"/>
          <a:stretch xmlns:a="http://schemas.openxmlformats.org/drawingml/2006/main">
            <a:fillRect/>
          </a:stretch>
        </p:blipFill>
        <p:spPr>
          <a:xfrm xmlns:a="http://schemas.openxmlformats.org/drawingml/2006/main">
            <a:off x="676275" y="0"/>
            <a:ext cx="10829925"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Geography &amp; Sellers</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